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65" r:id="rId3"/>
    <p:sldId id="264" r:id="rId4"/>
    <p:sldId id="260" r:id="rId5"/>
    <p:sldId id="263" r:id="rId6"/>
    <p:sldId id="256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29"/>
    <a:srgbClr val="82001D"/>
    <a:srgbClr val="258933"/>
    <a:srgbClr val="2E88A5"/>
    <a:srgbClr val="1A6326"/>
    <a:srgbClr val="7C0008"/>
    <a:srgbClr val="3F1F78"/>
    <a:srgbClr val="1054A8"/>
    <a:srgbClr val="C47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D791-A7E4-452B-BDBE-5D11542B5843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61EA-7BC8-46CB-8A6F-65B09E7B7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7664"/>
      </p:ext>
    </p:extLst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2330"/>
      </p:ext>
    </p:extLst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5977"/>
      </p:ext>
    </p:extLst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06063"/>
      </p:ext>
    </p:extLst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2190"/>
      </p:ext>
    </p:extLst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04435"/>
      </p:ext>
    </p:extLst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91"/>
      </p:ext>
    </p:extLst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7236"/>
      </p:ext>
    </p:extLst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1673"/>
      </p:ext>
    </p:extLst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5531"/>
      </p:ext>
    </p:extLst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4608"/>
      </p:ext>
    </p:extLst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7A60-31E7-0B47-B10A-3518354274A8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16FD-80B1-C341-AD51-3D652A7FF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820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820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3584" y="502920"/>
            <a:ext cx="6373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BF0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</a:p>
          <a:p>
            <a:pPr algn="ctr"/>
            <a:r>
              <a:rPr lang="en-US" sz="6600" dirty="0" smtClean="0">
                <a:solidFill>
                  <a:srgbClr val="BF01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 Computing Services</a:t>
            </a:r>
            <a:endParaRPr lang="en-US" sz="6600" dirty="0">
              <a:solidFill>
                <a:srgbClr val="BF01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46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7" y="-16285"/>
            <a:ext cx="7310344" cy="5222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2E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2E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78778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53" y="-8142"/>
            <a:ext cx="7298466" cy="5204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1A8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1A8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1612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9" y="-16285"/>
            <a:ext cx="7276792" cy="5199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820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820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0657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1" y="-8143"/>
            <a:ext cx="7263509" cy="5188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C47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C47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814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54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box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3" y="0"/>
            <a:ext cx="7199914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1054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1054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39041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6" y="-16285"/>
            <a:ext cx="7292935" cy="5210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2110" y="-81417"/>
            <a:ext cx="1212959" cy="5357219"/>
          </a:xfrm>
          <a:prstGeom prst="rect">
            <a:avLst/>
          </a:prstGeom>
          <a:solidFill>
            <a:srgbClr val="3F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51116" y="-81417"/>
            <a:ext cx="1204818" cy="5357219"/>
          </a:xfrm>
          <a:prstGeom prst="rect">
            <a:avLst/>
          </a:prstGeom>
          <a:solidFill>
            <a:srgbClr val="3F1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9000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ITCO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UITS In-Class PPT</dc:title>
  <dc:creator>Jonathan Walker</dc:creator>
  <dc:description>jonawalk@indiana.edu</dc:description>
  <cp:lastModifiedBy>Lion, Margaret Melanie</cp:lastModifiedBy>
  <cp:revision>18</cp:revision>
  <dcterms:created xsi:type="dcterms:W3CDTF">2013-09-03T14:08:12Z</dcterms:created>
  <dcterms:modified xsi:type="dcterms:W3CDTF">2018-08-23T20:23:45Z</dcterms:modified>
</cp:coreProperties>
</file>