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Game 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65000"/>
                    <a:tint val="98000"/>
                    <a:lumMod val="114000"/>
                  </a:schemeClr>
                </a:gs>
                <a:gs pos="100000">
                  <a:schemeClr val="accent6">
                    <a:tint val="65000"/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Sheet1!$A$2:$A$3</c:f>
              <c:strCache>
                <c:ptCount val="2"/>
                <c:pt idx="0">
                  <c:v>Cougars</c:v>
                </c:pt>
                <c:pt idx="1">
                  <c:v>Panthers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9F-48F8-85FC-82D5E01E0C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Game 2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8000"/>
                    <a:lumMod val="114000"/>
                  </a:schemeClr>
                </a:gs>
                <a:gs pos="100000">
                  <a:schemeClr val="accent6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Sheet1!$A$2:$A$3</c:f>
              <c:strCache>
                <c:ptCount val="2"/>
                <c:pt idx="0">
                  <c:v>Cougars</c:v>
                </c:pt>
                <c:pt idx="1">
                  <c:v>Panthers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9F-48F8-85FC-82D5E01E0C6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Game 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65000"/>
                    <a:tint val="98000"/>
                    <a:lumMod val="114000"/>
                  </a:schemeClr>
                </a:gs>
                <a:gs pos="100000">
                  <a:schemeClr val="accent6">
                    <a:shade val="65000"/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Sheet1!$A$2:$A$3</c:f>
              <c:strCache>
                <c:ptCount val="2"/>
                <c:pt idx="0">
                  <c:v>Cougars</c:v>
                </c:pt>
                <c:pt idx="1">
                  <c:v>Panthers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9F-48F8-85FC-82D5E01E0C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049308623"/>
        <c:axId val="1047134159"/>
      </c:barChart>
      <c:catAx>
        <c:axId val="1049308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7134159"/>
        <c:crosses val="autoZero"/>
        <c:auto val="1"/>
        <c:lblAlgn val="ctr"/>
        <c:lblOffset val="100"/>
        <c:noMultiLvlLbl val="0"/>
      </c:catAx>
      <c:valAx>
        <c:axId val="1047134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9308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A50B88-4391-4396-81D7-DB9BE09F55EF}" type="doc">
      <dgm:prSet loTypeId="urn:microsoft.com/office/officeart/2005/8/layout/target3" loCatId="list" qsTypeId="urn:microsoft.com/office/officeart/2005/8/quickstyle/3d4" qsCatId="3D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420C08F1-C70E-4083-B0B5-DBB05A8A6A67}">
      <dgm:prSet phldrT="[Text]"/>
      <dgm:spPr/>
      <dgm:t>
        <a:bodyPr/>
        <a:lstStyle/>
        <a:p>
          <a:r>
            <a:rPr lang="en-US" dirty="0"/>
            <a:t>Cougars</a:t>
          </a:r>
        </a:p>
      </dgm:t>
    </dgm:pt>
    <dgm:pt modelId="{4551D846-64D7-4E3A-9C46-333B7EAB6ECC}" type="parTrans" cxnId="{5D4D32FD-0500-454B-A35F-6C9C96EC5339}">
      <dgm:prSet/>
      <dgm:spPr/>
      <dgm:t>
        <a:bodyPr/>
        <a:lstStyle/>
        <a:p>
          <a:endParaRPr lang="en-US"/>
        </a:p>
      </dgm:t>
    </dgm:pt>
    <dgm:pt modelId="{17777BA0-B302-4C97-840A-C4DB4B8FBDF3}" type="sibTrans" cxnId="{5D4D32FD-0500-454B-A35F-6C9C96EC5339}">
      <dgm:prSet/>
      <dgm:spPr/>
      <dgm:t>
        <a:bodyPr/>
        <a:lstStyle/>
        <a:p>
          <a:endParaRPr lang="en-US"/>
        </a:p>
      </dgm:t>
    </dgm:pt>
    <dgm:pt modelId="{70818FDB-EE14-4965-9F2E-447C602910AF}">
      <dgm:prSet phldrT="[Text]"/>
      <dgm:spPr/>
      <dgm:t>
        <a:bodyPr/>
        <a:lstStyle/>
        <a:p>
          <a:r>
            <a:rPr lang="en-US" dirty="0"/>
            <a:t>70</a:t>
          </a:r>
        </a:p>
      </dgm:t>
    </dgm:pt>
    <dgm:pt modelId="{3B5F583F-32EB-4C2A-928B-138A17BBA62F}" type="parTrans" cxnId="{B097280C-4347-4842-A545-6958A98F0842}">
      <dgm:prSet/>
      <dgm:spPr/>
      <dgm:t>
        <a:bodyPr/>
        <a:lstStyle/>
        <a:p>
          <a:endParaRPr lang="en-US"/>
        </a:p>
      </dgm:t>
    </dgm:pt>
    <dgm:pt modelId="{66112C98-73A8-45D8-A331-ADF8E5F7F630}" type="sibTrans" cxnId="{B097280C-4347-4842-A545-6958A98F0842}">
      <dgm:prSet/>
      <dgm:spPr/>
      <dgm:t>
        <a:bodyPr/>
        <a:lstStyle/>
        <a:p>
          <a:endParaRPr lang="en-US"/>
        </a:p>
      </dgm:t>
    </dgm:pt>
    <dgm:pt modelId="{51044B30-23B0-412F-8705-45C23CB86003}">
      <dgm:prSet phldrT="[Text]"/>
      <dgm:spPr/>
      <dgm:t>
        <a:bodyPr/>
        <a:lstStyle/>
        <a:p>
          <a:r>
            <a:rPr lang="en-US" dirty="0"/>
            <a:t>Panthers</a:t>
          </a:r>
        </a:p>
      </dgm:t>
    </dgm:pt>
    <dgm:pt modelId="{BA3D10EC-EB3E-40C2-9640-A9AA26A3E115}" type="parTrans" cxnId="{91B11F93-8E49-47C8-84F2-4277A88FE937}">
      <dgm:prSet/>
      <dgm:spPr/>
      <dgm:t>
        <a:bodyPr/>
        <a:lstStyle/>
        <a:p>
          <a:endParaRPr lang="en-US"/>
        </a:p>
      </dgm:t>
    </dgm:pt>
    <dgm:pt modelId="{F9F00932-0329-4EA6-A1B8-7C42FDF6A045}" type="sibTrans" cxnId="{91B11F93-8E49-47C8-84F2-4277A88FE937}">
      <dgm:prSet/>
      <dgm:spPr/>
      <dgm:t>
        <a:bodyPr/>
        <a:lstStyle/>
        <a:p>
          <a:endParaRPr lang="en-US"/>
        </a:p>
      </dgm:t>
    </dgm:pt>
    <dgm:pt modelId="{60FF8011-B530-4748-BAB0-67D1E7DA2443}">
      <dgm:prSet phldrT="[Text]"/>
      <dgm:spPr/>
      <dgm:t>
        <a:bodyPr/>
        <a:lstStyle/>
        <a:p>
          <a:r>
            <a:rPr lang="en-US" dirty="0"/>
            <a:t>80</a:t>
          </a:r>
        </a:p>
      </dgm:t>
    </dgm:pt>
    <dgm:pt modelId="{34ABE225-35D8-4F9E-9F46-25FED8C2CE8A}" type="parTrans" cxnId="{B32A77FE-122F-4C3F-9014-AA31BBA7D2EA}">
      <dgm:prSet/>
      <dgm:spPr/>
      <dgm:t>
        <a:bodyPr/>
        <a:lstStyle/>
        <a:p>
          <a:endParaRPr lang="en-US"/>
        </a:p>
      </dgm:t>
    </dgm:pt>
    <dgm:pt modelId="{9BB80056-BBE9-4752-97E5-CF9903516A8E}" type="sibTrans" cxnId="{B32A77FE-122F-4C3F-9014-AA31BBA7D2EA}">
      <dgm:prSet/>
      <dgm:spPr/>
      <dgm:t>
        <a:bodyPr/>
        <a:lstStyle/>
        <a:p>
          <a:endParaRPr lang="en-US"/>
        </a:p>
      </dgm:t>
    </dgm:pt>
    <dgm:pt modelId="{96AC4295-5A88-4AC2-A5F1-2EFD0E1A63D4}">
      <dgm:prSet phldrT="[Text]"/>
      <dgm:spPr/>
      <dgm:t>
        <a:bodyPr/>
        <a:lstStyle/>
        <a:p>
          <a:r>
            <a:rPr lang="en-US" b="1" dirty="0"/>
            <a:t>Winners</a:t>
          </a:r>
        </a:p>
      </dgm:t>
    </dgm:pt>
    <dgm:pt modelId="{DFED8448-B15E-46CA-9276-6CC6BAFE778E}" type="parTrans" cxnId="{29C03655-C2F5-4943-AA52-27F6D0956B87}">
      <dgm:prSet/>
      <dgm:spPr/>
      <dgm:t>
        <a:bodyPr/>
        <a:lstStyle/>
        <a:p>
          <a:endParaRPr lang="en-US"/>
        </a:p>
      </dgm:t>
    </dgm:pt>
    <dgm:pt modelId="{BD38B324-AE7F-4741-96E4-BE32E5DB7FC3}" type="sibTrans" cxnId="{29C03655-C2F5-4943-AA52-27F6D0956B87}">
      <dgm:prSet/>
      <dgm:spPr/>
      <dgm:t>
        <a:bodyPr/>
        <a:lstStyle/>
        <a:p>
          <a:endParaRPr lang="en-US"/>
        </a:p>
      </dgm:t>
    </dgm:pt>
    <dgm:pt modelId="{ABEFE1F0-2788-4AD8-B82A-C0F230512050}">
      <dgm:prSet phldrT="[Text]"/>
      <dgm:spPr/>
      <dgm:t>
        <a:bodyPr/>
        <a:lstStyle/>
        <a:p>
          <a:r>
            <a:rPr lang="en-US" b="1" dirty="0"/>
            <a:t>Panthers</a:t>
          </a:r>
        </a:p>
      </dgm:t>
    </dgm:pt>
    <dgm:pt modelId="{62825140-17CA-4234-A785-52214EAE7A2E}" type="parTrans" cxnId="{90D0D12D-9F07-4CFD-B308-E08079212C7D}">
      <dgm:prSet/>
      <dgm:spPr/>
      <dgm:t>
        <a:bodyPr/>
        <a:lstStyle/>
        <a:p>
          <a:endParaRPr lang="en-US"/>
        </a:p>
      </dgm:t>
    </dgm:pt>
    <dgm:pt modelId="{C4CFCB2E-A5C3-4D33-9EEF-7EFF2D771B3F}" type="sibTrans" cxnId="{90D0D12D-9F07-4CFD-B308-E08079212C7D}">
      <dgm:prSet/>
      <dgm:spPr/>
      <dgm:t>
        <a:bodyPr/>
        <a:lstStyle/>
        <a:p>
          <a:endParaRPr lang="en-US"/>
        </a:p>
      </dgm:t>
    </dgm:pt>
    <dgm:pt modelId="{8AB1B828-0C2D-4A6A-B1E4-942450CD7FD5}" type="pres">
      <dgm:prSet presAssocID="{E4A50B88-4391-4396-81D7-DB9BE09F55E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3C2F0958-0C6A-4439-9105-995A76176D83}" type="pres">
      <dgm:prSet presAssocID="{420C08F1-C70E-4083-B0B5-DBB05A8A6A67}" presName="circle1" presStyleLbl="node1" presStyleIdx="0" presStyleCnt="3"/>
      <dgm:spPr/>
    </dgm:pt>
    <dgm:pt modelId="{32CAB36B-4B73-4577-B542-BED2369D8ABC}" type="pres">
      <dgm:prSet presAssocID="{420C08F1-C70E-4083-B0B5-DBB05A8A6A67}" presName="space" presStyleCnt="0"/>
      <dgm:spPr/>
    </dgm:pt>
    <dgm:pt modelId="{1E6FD556-D85C-478B-B6B7-050329AD22BE}" type="pres">
      <dgm:prSet presAssocID="{420C08F1-C70E-4083-B0B5-DBB05A8A6A67}" presName="rect1" presStyleLbl="alignAcc1" presStyleIdx="0" presStyleCnt="3"/>
      <dgm:spPr/>
    </dgm:pt>
    <dgm:pt modelId="{F93B3D91-A1E1-49D8-8771-E25A221E9397}" type="pres">
      <dgm:prSet presAssocID="{51044B30-23B0-412F-8705-45C23CB86003}" presName="vertSpace2" presStyleLbl="node1" presStyleIdx="0" presStyleCnt="3"/>
      <dgm:spPr/>
    </dgm:pt>
    <dgm:pt modelId="{43973064-4ACF-4610-9979-88C01B940D70}" type="pres">
      <dgm:prSet presAssocID="{51044B30-23B0-412F-8705-45C23CB86003}" presName="circle2" presStyleLbl="node1" presStyleIdx="1" presStyleCnt="3"/>
      <dgm:spPr/>
    </dgm:pt>
    <dgm:pt modelId="{45A377DF-66EC-471A-8538-781C2C5011AD}" type="pres">
      <dgm:prSet presAssocID="{51044B30-23B0-412F-8705-45C23CB86003}" presName="rect2" presStyleLbl="alignAcc1" presStyleIdx="1" presStyleCnt="3"/>
      <dgm:spPr/>
    </dgm:pt>
    <dgm:pt modelId="{14D0FC4A-6A51-47B8-AA24-40E1545D4793}" type="pres">
      <dgm:prSet presAssocID="{96AC4295-5A88-4AC2-A5F1-2EFD0E1A63D4}" presName="vertSpace3" presStyleLbl="node1" presStyleIdx="1" presStyleCnt="3"/>
      <dgm:spPr/>
    </dgm:pt>
    <dgm:pt modelId="{681FAD8D-CF64-4CFB-BC55-0F62ED4CF2DA}" type="pres">
      <dgm:prSet presAssocID="{96AC4295-5A88-4AC2-A5F1-2EFD0E1A63D4}" presName="circle3" presStyleLbl="node1" presStyleIdx="2" presStyleCnt="3"/>
      <dgm:spPr/>
    </dgm:pt>
    <dgm:pt modelId="{98C7DCC4-2DA9-4770-BE02-7DB79A51F55E}" type="pres">
      <dgm:prSet presAssocID="{96AC4295-5A88-4AC2-A5F1-2EFD0E1A63D4}" presName="rect3" presStyleLbl="alignAcc1" presStyleIdx="2" presStyleCnt="3"/>
      <dgm:spPr/>
    </dgm:pt>
    <dgm:pt modelId="{E1C3BAA3-B964-4C41-8BF3-E6A304AD596E}" type="pres">
      <dgm:prSet presAssocID="{420C08F1-C70E-4083-B0B5-DBB05A8A6A67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0FA7AFBD-F7BC-4C2C-889E-4359C3786FE2}" type="pres">
      <dgm:prSet presAssocID="{420C08F1-C70E-4083-B0B5-DBB05A8A6A67}" presName="rect1ChTx" presStyleLbl="alignAcc1" presStyleIdx="2" presStyleCnt="3">
        <dgm:presLayoutVars>
          <dgm:bulletEnabled val="1"/>
        </dgm:presLayoutVars>
      </dgm:prSet>
      <dgm:spPr/>
    </dgm:pt>
    <dgm:pt modelId="{5D9BBA05-B4C0-4DBD-8797-65395543AC5B}" type="pres">
      <dgm:prSet presAssocID="{51044B30-23B0-412F-8705-45C23CB86003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B310BD5E-7F3F-4064-B6EC-490EB2EC221D}" type="pres">
      <dgm:prSet presAssocID="{51044B30-23B0-412F-8705-45C23CB86003}" presName="rect2ChTx" presStyleLbl="alignAcc1" presStyleIdx="2" presStyleCnt="3">
        <dgm:presLayoutVars>
          <dgm:bulletEnabled val="1"/>
        </dgm:presLayoutVars>
      </dgm:prSet>
      <dgm:spPr/>
    </dgm:pt>
    <dgm:pt modelId="{BAA517E4-6957-4663-8310-9770F09AA934}" type="pres">
      <dgm:prSet presAssocID="{96AC4295-5A88-4AC2-A5F1-2EFD0E1A63D4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A9630FC7-2DC9-49E9-AE0F-F599BAE839B3}" type="pres">
      <dgm:prSet presAssocID="{96AC4295-5A88-4AC2-A5F1-2EFD0E1A63D4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879A2906-3C6F-4737-A087-15DD7A7F10A6}" type="presOf" srcId="{420C08F1-C70E-4083-B0B5-DBB05A8A6A67}" destId="{1E6FD556-D85C-478B-B6B7-050329AD22BE}" srcOrd="0" destOrd="0" presId="urn:microsoft.com/office/officeart/2005/8/layout/target3"/>
    <dgm:cxn modelId="{B097280C-4347-4842-A545-6958A98F0842}" srcId="{420C08F1-C70E-4083-B0B5-DBB05A8A6A67}" destId="{70818FDB-EE14-4965-9F2E-447C602910AF}" srcOrd="0" destOrd="0" parTransId="{3B5F583F-32EB-4C2A-928B-138A17BBA62F}" sibTransId="{66112C98-73A8-45D8-A331-ADF8E5F7F630}"/>
    <dgm:cxn modelId="{E5B5EC16-8660-463B-B398-71C1BC1A012B}" type="presOf" srcId="{ABEFE1F0-2788-4AD8-B82A-C0F230512050}" destId="{A9630FC7-2DC9-49E9-AE0F-F599BAE839B3}" srcOrd="0" destOrd="0" presId="urn:microsoft.com/office/officeart/2005/8/layout/target3"/>
    <dgm:cxn modelId="{79C53D1B-E651-40FC-9CDC-9076BEE7688B}" type="presOf" srcId="{70818FDB-EE14-4965-9F2E-447C602910AF}" destId="{0FA7AFBD-F7BC-4C2C-889E-4359C3786FE2}" srcOrd="0" destOrd="0" presId="urn:microsoft.com/office/officeart/2005/8/layout/target3"/>
    <dgm:cxn modelId="{834D0123-2186-46C4-BB15-995C7BB33F83}" type="presOf" srcId="{51044B30-23B0-412F-8705-45C23CB86003}" destId="{45A377DF-66EC-471A-8538-781C2C5011AD}" srcOrd="0" destOrd="0" presId="urn:microsoft.com/office/officeart/2005/8/layout/target3"/>
    <dgm:cxn modelId="{F25DE823-B70B-4246-81D6-693255B3E226}" type="presOf" srcId="{51044B30-23B0-412F-8705-45C23CB86003}" destId="{5D9BBA05-B4C0-4DBD-8797-65395543AC5B}" srcOrd="1" destOrd="0" presId="urn:microsoft.com/office/officeart/2005/8/layout/target3"/>
    <dgm:cxn modelId="{90D0D12D-9F07-4CFD-B308-E08079212C7D}" srcId="{96AC4295-5A88-4AC2-A5F1-2EFD0E1A63D4}" destId="{ABEFE1F0-2788-4AD8-B82A-C0F230512050}" srcOrd="0" destOrd="0" parTransId="{62825140-17CA-4234-A785-52214EAE7A2E}" sibTransId="{C4CFCB2E-A5C3-4D33-9EEF-7EFF2D771B3F}"/>
    <dgm:cxn modelId="{8495865E-2DB5-45CD-ADB7-F4773A218B73}" type="presOf" srcId="{E4A50B88-4391-4396-81D7-DB9BE09F55EF}" destId="{8AB1B828-0C2D-4A6A-B1E4-942450CD7FD5}" srcOrd="0" destOrd="0" presId="urn:microsoft.com/office/officeart/2005/8/layout/target3"/>
    <dgm:cxn modelId="{AF331C6C-FB1D-4FA9-84EC-7A3CCD6B6591}" type="presOf" srcId="{96AC4295-5A88-4AC2-A5F1-2EFD0E1A63D4}" destId="{98C7DCC4-2DA9-4770-BE02-7DB79A51F55E}" srcOrd="0" destOrd="0" presId="urn:microsoft.com/office/officeart/2005/8/layout/target3"/>
    <dgm:cxn modelId="{5E6FD073-7A21-4F74-B14C-F957104BD4B3}" type="presOf" srcId="{420C08F1-C70E-4083-B0B5-DBB05A8A6A67}" destId="{E1C3BAA3-B964-4C41-8BF3-E6A304AD596E}" srcOrd="1" destOrd="0" presId="urn:microsoft.com/office/officeart/2005/8/layout/target3"/>
    <dgm:cxn modelId="{29C03655-C2F5-4943-AA52-27F6D0956B87}" srcId="{E4A50B88-4391-4396-81D7-DB9BE09F55EF}" destId="{96AC4295-5A88-4AC2-A5F1-2EFD0E1A63D4}" srcOrd="2" destOrd="0" parTransId="{DFED8448-B15E-46CA-9276-6CC6BAFE778E}" sibTransId="{BD38B324-AE7F-4741-96E4-BE32E5DB7FC3}"/>
    <dgm:cxn modelId="{91B11F93-8E49-47C8-84F2-4277A88FE937}" srcId="{E4A50B88-4391-4396-81D7-DB9BE09F55EF}" destId="{51044B30-23B0-412F-8705-45C23CB86003}" srcOrd="1" destOrd="0" parTransId="{BA3D10EC-EB3E-40C2-9640-A9AA26A3E115}" sibTransId="{F9F00932-0329-4EA6-A1B8-7C42FDF6A045}"/>
    <dgm:cxn modelId="{0DF8299F-465B-4493-9CE1-67910EC308D0}" type="presOf" srcId="{96AC4295-5A88-4AC2-A5F1-2EFD0E1A63D4}" destId="{BAA517E4-6957-4663-8310-9770F09AA934}" srcOrd="1" destOrd="0" presId="urn:microsoft.com/office/officeart/2005/8/layout/target3"/>
    <dgm:cxn modelId="{3B75C2A7-E18D-4970-848F-5FEA3A762AF6}" type="presOf" srcId="{60FF8011-B530-4748-BAB0-67D1E7DA2443}" destId="{B310BD5E-7F3F-4064-B6EC-490EB2EC221D}" srcOrd="0" destOrd="0" presId="urn:microsoft.com/office/officeart/2005/8/layout/target3"/>
    <dgm:cxn modelId="{5D4D32FD-0500-454B-A35F-6C9C96EC5339}" srcId="{E4A50B88-4391-4396-81D7-DB9BE09F55EF}" destId="{420C08F1-C70E-4083-B0B5-DBB05A8A6A67}" srcOrd="0" destOrd="0" parTransId="{4551D846-64D7-4E3A-9C46-333B7EAB6ECC}" sibTransId="{17777BA0-B302-4C97-840A-C4DB4B8FBDF3}"/>
    <dgm:cxn modelId="{B32A77FE-122F-4C3F-9014-AA31BBA7D2EA}" srcId="{51044B30-23B0-412F-8705-45C23CB86003}" destId="{60FF8011-B530-4748-BAB0-67D1E7DA2443}" srcOrd="0" destOrd="0" parTransId="{34ABE225-35D8-4F9E-9F46-25FED8C2CE8A}" sibTransId="{9BB80056-BBE9-4752-97E5-CF9903516A8E}"/>
    <dgm:cxn modelId="{40EACDE9-407A-4990-8CFB-9B7A3728F74E}" type="presParOf" srcId="{8AB1B828-0C2D-4A6A-B1E4-942450CD7FD5}" destId="{3C2F0958-0C6A-4439-9105-995A76176D83}" srcOrd="0" destOrd="0" presId="urn:microsoft.com/office/officeart/2005/8/layout/target3"/>
    <dgm:cxn modelId="{F3BAC474-8EDD-49D5-8F23-5EB8E4210761}" type="presParOf" srcId="{8AB1B828-0C2D-4A6A-B1E4-942450CD7FD5}" destId="{32CAB36B-4B73-4577-B542-BED2369D8ABC}" srcOrd="1" destOrd="0" presId="urn:microsoft.com/office/officeart/2005/8/layout/target3"/>
    <dgm:cxn modelId="{125EFFE4-4278-46C7-B033-136665165284}" type="presParOf" srcId="{8AB1B828-0C2D-4A6A-B1E4-942450CD7FD5}" destId="{1E6FD556-D85C-478B-B6B7-050329AD22BE}" srcOrd="2" destOrd="0" presId="urn:microsoft.com/office/officeart/2005/8/layout/target3"/>
    <dgm:cxn modelId="{B37145E1-DB7A-4182-BF6F-3AA04F15EE00}" type="presParOf" srcId="{8AB1B828-0C2D-4A6A-B1E4-942450CD7FD5}" destId="{F93B3D91-A1E1-49D8-8771-E25A221E9397}" srcOrd="3" destOrd="0" presId="urn:microsoft.com/office/officeart/2005/8/layout/target3"/>
    <dgm:cxn modelId="{DD3F4DC1-46D7-43FD-A4E1-558DFA85B452}" type="presParOf" srcId="{8AB1B828-0C2D-4A6A-B1E4-942450CD7FD5}" destId="{43973064-4ACF-4610-9979-88C01B940D70}" srcOrd="4" destOrd="0" presId="urn:microsoft.com/office/officeart/2005/8/layout/target3"/>
    <dgm:cxn modelId="{3D06F898-74C8-4758-96E4-1D79B29FD660}" type="presParOf" srcId="{8AB1B828-0C2D-4A6A-B1E4-942450CD7FD5}" destId="{45A377DF-66EC-471A-8538-781C2C5011AD}" srcOrd="5" destOrd="0" presId="urn:microsoft.com/office/officeart/2005/8/layout/target3"/>
    <dgm:cxn modelId="{9603576D-81F4-4D73-B9A3-A6A86CFD77E2}" type="presParOf" srcId="{8AB1B828-0C2D-4A6A-B1E4-942450CD7FD5}" destId="{14D0FC4A-6A51-47B8-AA24-40E1545D4793}" srcOrd="6" destOrd="0" presId="urn:microsoft.com/office/officeart/2005/8/layout/target3"/>
    <dgm:cxn modelId="{A37FA126-E59C-4000-9E5A-7A4C1CBCDF7F}" type="presParOf" srcId="{8AB1B828-0C2D-4A6A-B1E4-942450CD7FD5}" destId="{681FAD8D-CF64-4CFB-BC55-0F62ED4CF2DA}" srcOrd="7" destOrd="0" presId="urn:microsoft.com/office/officeart/2005/8/layout/target3"/>
    <dgm:cxn modelId="{F39F4A94-9E1A-4016-8C9E-AD8963CA305B}" type="presParOf" srcId="{8AB1B828-0C2D-4A6A-B1E4-942450CD7FD5}" destId="{98C7DCC4-2DA9-4770-BE02-7DB79A51F55E}" srcOrd="8" destOrd="0" presId="urn:microsoft.com/office/officeart/2005/8/layout/target3"/>
    <dgm:cxn modelId="{F0FEFFA2-E5AD-40C5-A578-E5874473C622}" type="presParOf" srcId="{8AB1B828-0C2D-4A6A-B1E4-942450CD7FD5}" destId="{E1C3BAA3-B964-4C41-8BF3-E6A304AD596E}" srcOrd="9" destOrd="0" presId="urn:microsoft.com/office/officeart/2005/8/layout/target3"/>
    <dgm:cxn modelId="{762434E1-FD33-4628-BC7E-8E74F1837470}" type="presParOf" srcId="{8AB1B828-0C2D-4A6A-B1E4-942450CD7FD5}" destId="{0FA7AFBD-F7BC-4C2C-889E-4359C3786FE2}" srcOrd="10" destOrd="0" presId="urn:microsoft.com/office/officeart/2005/8/layout/target3"/>
    <dgm:cxn modelId="{35E084E8-8955-4A2D-BF7D-7E34597D20A1}" type="presParOf" srcId="{8AB1B828-0C2D-4A6A-B1E4-942450CD7FD5}" destId="{5D9BBA05-B4C0-4DBD-8797-65395543AC5B}" srcOrd="11" destOrd="0" presId="urn:microsoft.com/office/officeart/2005/8/layout/target3"/>
    <dgm:cxn modelId="{8A71A18C-63B7-4EE7-97A7-B1D4AAB60DA6}" type="presParOf" srcId="{8AB1B828-0C2D-4A6A-B1E4-942450CD7FD5}" destId="{B310BD5E-7F3F-4064-B6EC-490EB2EC221D}" srcOrd="12" destOrd="0" presId="urn:microsoft.com/office/officeart/2005/8/layout/target3"/>
    <dgm:cxn modelId="{D8DCAC30-E69F-443C-B097-137771D3042B}" type="presParOf" srcId="{8AB1B828-0C2D-4A6A-B1E4-942450CD7FD5}" destId="{BAA517E4-6957-4663-8310-9770F09AA934}" srcOrd="13" destOrd="0" presId="urn:microsoft.com/office/officeart/2005/8/layout/target3"/>
    <dgm:cxn modelId="{F590D930-9F02-4072-8BA0-322A5BE06FBC}" type="presParOf" srcId="{8AB1B828-0C2D-4A6A-B1E4-942450CD7FD5}" destId="{A9630FC7-2DC9-49E9-AE0F-F599BAE839B3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F0958-0C6A-4439-9105-995A76176D83}">
      <dsp:nvSpPr>
        <dsp:cNvPr id="0" name=""/>
        <dsp:cNvSpPr/>
      </dsp:nvSpPr>
      <dsp:spPr>
        <a:xfrm>
          <a:off x="0" y="0"/>
          <a:ext cx="3416300" cy="3416300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FD556-D85C-478B-B6B7-050329AD22BE}">
      <dsp:nvSpPr>
        <dsp:cNvPr id="0" name=""/>
        <dsp:cNvSpPr/>
      </dsp:nvSpPr>
      <dsp:spPr>
        <a:xfrm>
          <a:off x="1708150" y="0"/>
          <a:ext cx="7116762" cy="3416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Cougars</a:t>
          </a:r>
        </a:p>
      </dsp:txBody>
      <dsp:txXfrm>
        <a:off x="1708150" y="0"/>
        <a:ext cx="3558381" cy="1024892"/>
      </dsp:txXfrm>
    </dsp:sp>
    <dsp:sp modelId="{43973064-4ACF-4610-9979-88C01B940D70}">
      <dsp:nvSpPr>
        <dsp:cNvPr id="0" name=""/>
        <dsp:cNvSpPr/>
      </dsp:nvSpPr>
      <dsp:spPr>
        <a:xfrm>
          <a:off x="597853" y="1024892"/>
          <a:ext cx="2220592" cy="2220592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shade val="50000"/>
            <a:hueOff val="37708"/>
            <a:satOff val="-2801"/>
            <a:lumOff val="2853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A377DF-66EC-471A-8538-781C2C5011AD}">
      <dsp:nvSpPr>
        <dsp:cNvPr id="0" name=""/>
        <dsp:cNvSpPr/>
      </dsp:nvSpPr>
      <dsp:spPr>
        <a:xfrm>
          <a:off x="1708150" y="1024892"/>
          <a:ext cx="7116762" cy="22205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shade val="50000"/>
              <a:hueOff val="37708"/>
              <a:satOff val="-2801"/>
              <a:lumOff val="28532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Panthers</a:t>
          </a:r>
        </a:p>
      </dsp:txBody>
      <dsp:txXfrm>
        <a:off x="1708150" y="1024892"/>
        <a:ext cx="3558381" cy="1024888"/>
      </dsp:txXfrm>
    </dsp:sp>
    <dsp:sp modelId="{681FAD8D-CF64-4CFB-BC55-0F62ED4CF2DA}">
      <dsp:nvSpPr>
        <dsp:cNvPr id="0" name=""/>
        <dsp:cNvSpPr/>
      </dsp:nvSpPr>
      <dsp:spPr>
        <a:xfrm>
          <a:off x="1195705" y="2049781"/>
          <a:ext cx="1024888" cy="1024888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shade val="50000"/>
            <a:hueOff val="37708"/>
            <a:satOff val="-2801"/>
            <a:lumOff val="2853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C7DCC4-2DA9-4770-BE02-7DB79A51F55E}">
      <dsp:nvSpPr>
        <dsp:cNvPr id="0" name=""/>
        <dsp:cNvSpPr/>
      </dsp:nvSpPr>
      <dsp:spPr>
        <a:xfrm>
          <a:off x="1708150" y="2049781"/>
          <a:ext cx="7116762" cy="10248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shade val="50000"/>
              <a:hueOff val="37708"/>
              <a:satOff val="-2801"/>
              <a:lumOff val="28532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Winners</a:t>
          </a:r>
        </a:p>
      </dsp:txBody>
      <dsp:txXfrm>
        <a:off x="1708150" y="2049781"/>
        <a:ext cx="3558381" cy="1024888"/>
      </dsp:txXfrm>
    </dsp:sp>
    <dsp:sp modelId="{0FA7AFBD-F7BC-4C2C-889E-4359C3786FE2}">
      <dsp:nvSpPr>
        <dsp:cNvPr id="0" name=""/>
        <dsp:cNvSpPr/>
      </dsp:nvSpPr>
      <dsp:spPr>
        <a:xfrm>
          <a:off x="5266531" y="0"/>
          <a:ext cx="3558381" cy="1024892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500" kern="1200" dirty="0"/>
            <a:t>70</a:t>
          </a:r>
        </a:p>
      </dsp:txBody>
      <dsp:txXfrm>
        <a:off x="5266531" y="0"/>
        <a:ext cx="3558381" cy="1024892"/>
      </dsp:txXfrm>
    </dsp:sp>
    <dsp:sp modelId="{B310BD5E-7F3F-4064-B6EC-490EB2EC221D}">
      <dsp:nvSpPr>
        <dsp:cNvPr id="0" name=""/>
        <dsp:cNvSpPr/>
      </dsp:nvSpPr>
      <dsp:spPr>
        <a:xfrm>
          <a:off x="5266531" y="1024892"/>
          <a:ext cx="3558381" cy="1024888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500" kern="1200" dirty="0"/>
            <a:t>80</a:t>
          </a:r>
        </a:p>
      </dsp:txBody>
      <dsp:txXfrm>
        <a:off x="5266531" y="1024892"/>
        <a:ext cx="3558381" cy="1024888"/>
      </dsp:txXfrm>
    </dsp:sp>
    <dsp:sp modelId="{A9630FC7-2DC9-49E9-AE0F-F599BAE839B3}">
      <dsp:nvSpPr>
        <dsp:cNvPr id="0" name=""/>
        <dsp:cNvSpPr/>
      </dsp:nvSpPr>
      <dsp:spPr>
        <a:xfrm>
          <a:off x="5266531" y="2049781"/>
          <a:ext cx="3558381" cy="1024888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500" b="1" kern="1200" dirty="0"/>
            <a:t>Panthers</a:t>
          </a:r>
        </a:p>
      </dsp:txBody>
      <dsp:txXfrm>
        <a:off x="5266531" y="2049781"/>
        <a:ext cx="3558381" cy="1024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802F287-FCCA-4DA1-A396-F704C3FB26F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C327FB3-4DC2-41C1-B351-9663AD14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8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287-FCCA-4DA1-A396-F704C3FB26F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7FB3-4DC2-41C1-B351-9663AD14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5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287-FCCA-4DA1-A396-F704C3FB26F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7FB3-4DC2-41C1-B351-9663AD14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4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287-FCCA-4DA1-A396-F704C3FB26F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7FB3-4DC2-41C1-B351-9663AD14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09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287-FCCA-4DA1-A396-F704C3FB26F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7FB3-4DC2-41C1-B351-9663AD14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69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287-FCCA-4DA1-A396-F704C3FB26F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7FB3-4DC2-41C1-B351-9663AD14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65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287-FCCA-4DA1-A396-F704C3FB26F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7FB3-4DC2-41C1-B351-9663AD14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76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802F287-FCCA-4DA1-A396-F704C3FB26F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7FB3-4DC2-41C1-B351-9663AD14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28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802F287-FCCA-4DA1-A396-F704C3FB26F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7FB3-4DC2-41C1-B351-9663AD14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6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287-FCCA-4DA1-A396-F704C3FB26F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7FB3-4DC2-41C1-B351-9663AD14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6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287-FCCA-4DA1-A396-F704C3FB26F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7FB3-4DC2-41C1-B351-9663AD14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287-FCCA-4DA1-A396-F704C3FB26F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7FB3-4DC2-41C1-B351-9663AD14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0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287-FCCA-4DA1-A396-F704C3FB26F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7FB3-4DC2-41C1-B351-9663AD14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6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287-FCCA-4DA1-A396-F704C3FB26F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7FB3-4DC2-41C1-B351-9663AD14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9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287-FCCA-4DA1-A396-F704C3FB26F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7FB3-4DC2-41C1-B351-9663AD14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5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287-FCCA-4DA1-A396-F704C3FB26F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7FB3-4DC2-41C1-B351-9663AD14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2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F287-FCCA-4DA1-A396-F704C3FB26F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7FB3-4DC2-41C1-B351-9663AD14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5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802F287-FCCA-4DA1-A396-F704C3FB26F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C327FB3-4DC2-41C1-B351-9663AD14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1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DD79D-3648-41AC-9D4D-FBA374FF12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 the Game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B78A5-2201-493C-9816-67C5627C93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Margaret Lion</a:t>
            </a:r>
          </a:p>
        </p:txBody>
      </p:sp>
    </p:spTree>
    <p:extLst>
      <p:ext uri="{BB962C8B-B14F-4D97-AF65-F5344CB8AC3E}">
        <p14:creationId xmlns:p14="http://schemas.microsoft.com/office/powerpoint/2010/main" val="601193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F15D1-5FD4-4991-9374-6AC5B52B9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Games Total Scores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2316594-2555-47DA-8BA4-FCD1648BC8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639420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06228">
                  <a:extLst>
                    <a:ext uri="{9D8B030D-6E8A-4147-A177-3AD203B41FA5}">
                      <a16:colId xmlns:a16="http://schemas.microsoft.com/office/drawing/2014/main" val="3996680782"/>
                    </a:ext>
                  </a:extLst>
                </a:gridCol>
                <a:gridCol w="2206228">
                  <a:extLst>
                    <a:ext uri="{9D8B030D-6E8A-4147-A177-3AD203B41FA5}">
                      <a16:colId xmlns:a16="http://schemas.microsoft.com/office/drawing/2014/main" val="2000722287"/>
                    </a:ext>
                  </a:extLst>
                </a:gridCol>
                <a:gridCol w="2206228">
                  <a:extLst>
                    <a:ext uri="{9D8B030D-6E8A-4147-A177-3AD203B41FA5}">
                      <a16:colId xmlns:a16="http://schemas.microsoft.com/office/drawing/2014/main" val="3211655967"/>
                    </a:ext>
                  </a:extLst>
                </a:gridCol>
                <a:gridCol w="2206228">
                  <a:extLst>
                    <a:ext uri="{9D8B030D-6E8A-4147-A177-3AD203B41FA5}">
                      <a16:colId xmlns:a16="http://schemas.microsoft.com/office/drawing/2014/main" val="112485027"/>
                    </a:ext>
                  </a:extLst>
                </a:gridCol>
              </a:tblGrid>
              <a:tr h="890292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76738" marR="76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Game 1</a:t>
                      </a:r>
                    </a:p>
                  </a:txBody>
                  <a:tcPr marL="76738" marR="76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Game 2</a:t>
                      </a:r>
                    </a:p>
                  </a:txBody>
                  <a:tcPr marL="76738" marR="76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Game 3</a:t>
                      </a:r>
                    </a:p>
                  </a:txBody>
                  <a:tcPr marL="76738" marR="76738" anchor="ctr"/>
                </a:tc>
                <a:extLst>
                  <a:ext uri="{0D108BD9-81ED-4DB2-BD59-A6C34878D82A}">
                    <a16:rowId xmlns:a16="http://schemas.microsoft.com/office/drawing/2014/main" val="2384712354"/>
                  </a:ext>
                </a:extLst>
              </a:tr>
              <a:tr h="8902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Cougars</a:t>
                      </a:r>
                    </a:p>
                  </a:txBody>
                  <a:tcPr marL="76738" marR="76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marL="76738" marR="76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 marL="76738" marR="76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marL="76738" marR="76738" anchor="ctr"/>
                </a:tc>
                <a:extLst>
                  <a:ext uri="{0D108BD9-81ED-4DB2-BD59-A6C34878D82A}">
                    <a16:rowId xmlns:a16="http://schemas.microsoft.com/office/drawing/2014/main" val="1483959153"/>
                  </a:ext>
                </a:extLst>
              </a:tr>
              <a:tr h="8902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Panthers</a:t>
                      </a:r>
                    </a:p>
                  </a:txBody>
                  <a:tcPr marL="76738" marR="76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 marL="76738" marR="76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marL="76738" marR="76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 marL="76738" marR="76738" anchor="ctr"/>
                </a:tc>
                <a:extLst>
                  <a:ext uri="{0D108BD9-81ED-4DB2-BD59-A6C34878D82A}">
                    <a16:rowId xmlns:a16="http://schemas.microsoft.com/office/drawing/2014/main" val="3375892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667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DF184-B071-4EAA-9808-8AA27059E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Games - Chart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5EBFCB7-B763-46AA-9047-B12D0FA458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560965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671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58E84-17B0-46CF-AAB0-9E92D2A75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Winners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6E51919-3DEF-4D5A-9706-CBE4EF47AD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467261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8869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</TotalTime>
  <Words>35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In the Game</vt:lpstr>
      <vt:lpstr>Three Games Total Scores</vt:lpstr>
      <vt:lpstr>Three Games - Chart</vt:lpstr>
      <vt:lpstr>Winners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Game</dc:title>
  <dc:creator>M. Lion</dc:creator>
  <cp:lastModifiedBy>M. Lion</cp:lastModifiedBy>
  <cp:revision>5</cp:revision>
  <dcterms:created xsi:type="dcterms:W3CDTF">2020-05-29T00:03:39Z</dcterms:created>
  <dcterms:modified xsi:type="dcterms:W3CDTF">2020-05-29T00:09:22Z</dcterms:modified>
</cp:coreProperties>
</file>